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6"/>
  </p:notesMasterIdLst>
  <p:sldIdLst>
    <p:sldId id="257" r:id="rId3"/>
    <p:sldId id="268" r:id="rId4"/>
    <p:sldId id="269" r:id="rId5"/>
  </p:sldIdLst>
  <p:sldSz cx="4572000" cy="9144000"/>
  <p:notesSz cx="6858000" cy="9144000"/>
  <p:embeddedFontLst>
    <p:embeddedFont>
      <p:font typeface="Play" pitchFamily="2" charset="0"/>
      <p:regular r:id="rId7"/>
      <p:bold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5" roundtripDataSignature="AMtx7mgpsH6ST4DX7tgn7pZ7lCVVZLX3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62851B-4EEC-48DA-A5C7-BE678DAFE8AF}">
  <a:tblStyle styleId="{C362851B-4EEC-48DA-A5C7-BE678DAFE8A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/>
    <p:restoredTop sz="94694"/>
  </p:normalViewPr>
  <p:slideViewPr>
    <p:cSldViewPr snapToGrid="0">
      <p:cViewPr varScale="1">
        <p:scale>
          <a:sx n="87" d="100"/>
          <a:sy n="87" d="100"/>
        </p:scale>
        <p:origin x="325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1.xml"/><Relationship Id="rId47" Type="http://schemas.openxmlformats.org/officeDocument/2006/relationships/viewProps" Target="viewProps.xml"/><Relationship Id="rId7" Type="http://schemas.openxmlformats.org/officeDocument/2006/relationships/font" Target="fonts/font1.fntdata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45" Type="http://customschemas.google.com/relationships/presentationmetadata" Target="metadata"/><Relationship Id="rId5" Type="http://schemas.openxmlformats.org/officeDocument/2006/relationships/slide" Target="slides/slide3.xml"/><Relationship Id="rId49" Type="http://schemas.openxmlformats.org/officeDocument/2006/relationships/tableStyles" Target="tableStyles.xml"/><Relationship Id="rId4" Type="http://schemas.openxmlformats.org/officeDocument/2006/relationships/slide" Target="slides/slide2.xml"/><Relationship Id="rId48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657475" y="1143000"/>
            <a:ext cx="1543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57475" y="1143000"/>
            <a:ext cx="1543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6c5303058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57475" y="1143000"/>
            <a:ext cx="154305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4" name="Google Shape;484;g26c53030581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The PowerPoint template that an Author downloads will include a screen like this. This is what the Author sees and manipulations. The Author: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Edits the name to be appropriate for that category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Replaces the image with the appropriate image for that category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Pastes into the category box the images that are of that category. The same image may be in multiple categories.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The Author may delete a category box if they wish to have fewer categories.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Template for a level editor for content creator to define the categories, their names, their identifying image, and which items fit into which category.</a:t>
            </a:r>
            <a:endParaRPr/>
          </a:p>
        </p:txBody>
      </p:sp>
      <p:sp>
        <p:nvSpPr>
          <p:cNvPr id="485" name="Google Shape;485;g26c53030581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c2890db0a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57475" y="1143000"/>
            <a:ext cx="15432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0" name="Google Shape;540;g2c2890db0a6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The PowerPoint template that an Author downloads will include a screen like this. This is what the Author sees and manipulations. The Author: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Edits the name to be appropriate for that category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Replaces the image with the appropriate image for that category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Pastes into the category box the images that are of that category. The same image may be in multiple categories.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The Author may delete a category box if they wish to have fewer categories.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Template for a level editor for content creator to define the categories, their names, their identifying image, and which items fit into which category.</a:t>
            </a:r>
            <a:endParaRPr/>
          </a:p>
        </p:txBody>
      </p:sp>
      <p:sp>
        <p:nvSpPr>
          <p:cNvPr id="541" name="Google Shape;541;g2c2890db0a6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1"/>
          <p:cNvSpPr txBox="1">
            <a:spLocks noGrp="1"/>
          </p:cNvSpPr>
          <p:nvPr>
            <p:ph type="ctrTitle"/>
          </p:nvPr>
        </p:nvSpPr>
        <p:spPr>
          <a:xfrm>
            <a:off x="342900" y="1496484"/>
            <a:ext cx="3886200" cy="3183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1"/>
          <p:cNvSpPr txBox="1">
            <a:spLocks noGrp="1"/>
          </p:cNvSpPr>
          <p:nvPr>
            <p:ph type="subTitle" idx="1"/>
          </p:nvPr>
        </p:nvSpPr>
        <p:spPr>
          <a:xfrm>
            <a:off x="571500" y="4802717"/>
            <a:ext cx="3429000" cy="2207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lvl="2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lvl="3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lvl="4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lvl="5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lvl="6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lvl="7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lvl="8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8" name="Google Shape;18;p31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1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1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0"/>
          <p:cNvSpPr txBox="1">
            <a:spLocks noGrp="1"/>
          </p:cNvSpPr>
          <p:nvPr>
            <p:ph type="title"/>
          </p:nvPr>
        </p:nvSpPr>
        <p:spPr>
          <a:xfrm>
            <a:off x="314325" y="486836"/>
            <a:ext cx="394335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0"/>
          <p:cNvSpPr txBox="1">
            <a:spLocks noGrp="1"/>
          </p:cNvSpPr>
          <p:nvPr>
            <p:ph type="body" idx="1"/>
          </p:nvPr>
        </p:nvSpPr>
        <p:spPr>
          <a:xfrm rot="5400000">
            <a:off x="-614892" y="3363384"/>
            <a:ext cx="5801784" cy="3943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0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0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0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1"/>
          <p:cNvSpPr txBox="1">
            <a:spLocks noGrp="1"/>
          </p:cNvSpPr>
          <p:nvPr>
            <p:ph type="title"/>
          </p:nvPr>
        </p:nvSpPr>
        <p:spPr>
          <a:xfrm rot="5400000">
            <a:off x="-109801" y="3868474"/>
            <a:ext cx="7749117" cy="985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1"/>
          <p:cNvSpPr txBox="1">
            <a:spLocks noGrp="1"/>
          </p:cNvSpPr>
          <p:nvPr>
            <p:ph type="body" idx="1"/>
          </p:nvPr>
        </p:nvSpPr>
        <p:spPr>
          <a:xfrm rot="5400000">
            <a:off x="-2110052" y="2911211"/>
            <a:ext cx="7749117" cy="2900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1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1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1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4"/>
          <p:cNvSpPr/>
          <p:nvPr/>
        </p:nvSpPr>
        <p:spPr>
          <a:xfrm>
            <a:off x="-3563124" y="-50586"/>
            <a:ext cx="13557000" cy="9144000"/>
          </a:xfrm>
          <a:prstGeom prst="rect">
            <a:avLst/>
          </a:prstGeom>
          <a:solidFill>
            <a:srgbClr val="F3F3F3"/>
          </a:solidFill>
          <a:ln w="1524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44"/>
          <p:cNvSpPr/>
          <p:nvPr/>
        </p:nvSpPr>
        <p:spPr>
          <a:xfrm>
            <a:off x="3687275" y="4918464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44"/>
          <p:cNvSpPr/>
          <p:nvPr/>
        </p:nvSpPr>
        <p:spPr>
          <a:xfrm>
            <a:off x="-3331475" y="4934879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44"/>
          <p:cNvSpPr/>
          <p:nvPr/>
        </p:nvSpPr>
        <p:spPr>
          <a:xfrm>
            <a:off x="3581150" y="4840025"/>
            <a:ext cx="6210600" cy="4074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4"/>
          <p:cNvSpPr/>
          <p:nvPr/>
        </p:nvSpPr>
        <p:spPr>
          <a:xfrm>
            <a:off x="-3380225" y="4836575"/>
            <a:ext cx="6852900" cy="4074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4"/>
          <p:cNvSpPr/>
          <p:nvPr/>
        </p:nvSpPr>
        <p:spPr>
          <a:xfrm>
            <a:off x="3581075" y="564200"/>
            <a:ext cx="6210600" cy="410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44" descr="category_1_title_box"/>
          <p:cNvSpPr/>
          <p:nvPr/>
        </p:nvSpPr>
        <p:spPr>
          <a:xfrm>
            <a:off x="-3331475" y="705137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3312812" y="7760386"/>
            <a:ext cx="583836" cy="336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68392" y="6693474"/>
            <a:ext cx="698164" cy="29823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4"/>
          <p:cNvSpPr/>
          <p:nvPr/>
        </p:nvSpPr>
        <p:spPr>
          <a:xfrm>
            <a:off x="-3380225" y="562475"/>
            <a:ext cx="6852900" cy="410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44" descr="A group of potatoes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89100" y="6549740"/>
            <a:ext cx="534295" cy="326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44" descr="Tex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l="-782" t="25272" r="-976" b="22381"/>
          <a:stretch/>
        </p:blipFill>
        <p:spPr>
          <a:xfrm>
            <a:off x="4002284" y="7064719"/>
            <a:ext cx="707917" cy="330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44"/>
          <p:cNvPicPr preferRelativeResize="0"/>
          <p:nvPr/>
        </p:nvPicPr>
        <p:blipFill rotWithShape="1">
          <a:blip r:embed="rId6">
            <a:alphaModFix/>
          </a:blip>
          <a:srcRect l="10207" r="-623" b="911"/>
          <a:stretch/>
        </p:blipFill>
        <p:spPr>
          <a:xfrm>
            <a:off x="-2367080" y="7103355"/>
            <a:ext cx="755123" cy="524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44" descr="Diagram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1925774" y="7920783"/>
            <a:ext cx="451988" cy="693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4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045609" y="7582880"/>
            <a:ext cx="856013" cy="353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44" descr="A picture containing several&#10;&#10;Description automatically generated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-2486229" y="6278294"/>
            <a:ext cx="388506" cy="407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44" descr="Text, letter&#10;&#10;Description automatically generated"/>
          <p:cNvPicPr preferRelativeResize="0"/>
          <p:nvPr/>
        </p:nvPicPr>
        <p:blipFill rotWithShape="1">
          <a:blip r:embed="rId10">
            <a:alphaModFix/>
          </a:blip>
          <a:srcRect l="12780" t="603" r="14438" b="-1125"/>
          <a:stretch/>
        </p:blipFill>
        <p:spPr>
          <a:xfrm>
            <a:off x="4999075" y="7699145"/>
            <a:ext cx="454956" cy="57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44" descr="Text&#10;&#10;Description automatically generated"/>
          <p:cNvPicPr preferRelativeResize="0"/>
          <p:nvPr/>
        </p:nvPicPr>
        <p:blipFill rotWithShape="1">
          <a:blip r:embed="rId11">
            <a:alphaModFix/>
          </a:blip>
          <a:srcRect t="22422" r="1593" b="23350"/>
          <a:stretch/>
        </p:blipFill>
        <p:spPr>
          <a:xfrm>
            <a:off x="-2219490" y="6665506"/>
            <a:ext cx="767775" cy="376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44"/>
          <p:cNvPicPr preferRelativeResize="0"/>
          <p:nvPr/>
        </p:nvPicPr>
        <p:blipFill rotWithShape="1">
          <a:blip r:embed="rId12">
            <a:alphaModFix/>
          </a:blip>
          <a:srcRect l="56932" t="25094" r="-1145" b="36206"/>
          <a:stretch/>
        </p:blipFill>
        <p:spPr>
          <a:xfrm>
            <a:off x="-2570228" y="8183614"/>
            <a:ext cx="395476" cy="320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44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5115155" y="7027150"/>
            <a:ext cx="338876" cy="316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4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-3166518" y="7216162"/>
            <a:ext cx="363033" cy="319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44"/>
          <p:cNvPicPr preferRelativeResize="0"/>
          <p:nvPr/>
        </p:nvPicPr>
        <p:blipFill rotWithShape="1">
          <a:blip r:embed="rId15">
            <a:alphaModFix/>
          </a:blip>
          <a:srcRect t="15213" r="-917" b="962"/>
          <a:stretch/>
        </p:blipFill>
        <p:spPr>
          <a:xfrm>
            <a:off x="-3006055" y="6278304"/>
            <a:ext cx="380291" cy="274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44" descr="A pile of oranges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 l="27953" t="-237" r="-354" b="775"/>
          <a:stretch/>
        </p:blipFill>
        <p:spPr>
          <a:xfrm>
            <a:off x="4200567" y="8258455"/>
            <a:ext cx="322421" cy="27455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4"/>
          <p:cNvSpPr txBox="1"/>
          <p:nvPr/>
        </p:nvSpPr>
        <p:spPr>
          <a:xfrm>
            <a:off x="3907875" y="5008145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Category 8 Title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4"/>
          <p:cNvSpPr/>
          <p:nvPr/>
        </p:nvSpPr>
        <p:spPr>
          <a:xfrm>
            <a:off x="4132662" y="5378255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17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4"/>
          <p:cNvSpPr/>
          <p:nvPr/>
        </p:nvSpPr>
        <p:spPr>
          <a:xfrm>
            <a:off x="3687275" y="688722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44"/>
          <p:cNvSpPr txBox="1"/>
          <p:nvPr/>
        </p:nvSpPr>
        <p:spPr>
          <a:xfrm>
            <a:off x="3878225" y="715819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Category 2 Title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44"/>
          <p:cNvSpPr txBox="1"/>
          <p:nvPr/>
        </p:nvSpPr>
        <p:spPr>
          <a:xfrm>
            <a:off x="-3163587" y="4988193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Category 7 Title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44"/>
          <p:cNvSpPr/>
          <p:nvPr/>
        </p:nvSpPr>
        <p:spPr>
          <a:xfrm>
            <a:off x="-2938800" y="5358302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17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4"/>
          <p:cNvSpPr/>
          <p:nvPr/>
        </p:nvSpPr>
        <p:spPr>
          <a:xfrm>
            <a:off x="-3563124" y="-55100"/>
            <a:ext cx="13557000" cy="4572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 game level editor</a:t>
            </a:r>
            <a:endParaRPr sz="20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44"/>
          <p:cNvSpPr txBox="1">
            <a:spLocks noGrp="1"/>
          </p:cNvSpPr>
          <p:nvPr>
            <p:ph type="body" idx="1"/>
          </p:nvPr>
        </p:nvSpPr>
        <p:spPr>
          <a:xfrm>
            <a:off x="-3175481" y="794195"/>
            <a:ext cx="1475701" cy="364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44"/>
          <p:cNvSpPr>
            <a:spLocks noGrp="1"/>
          </p:cNvSpPr>
          <p:nvPr>
            <p:ph type="pic" idx="2"/>
          </p:nvPr>
        </p:nvSpPr>
        <p:spPr>
          <a:xfrm>
            <a:off x="-3006725" y="1365250"/>
            <a:ext cx="914400" cy="49585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5"/>
          <p:cNvSpPr txBox="1">
            <a:spLocks noGrp="1"/>
          </p:cNvSpPr>
          <p:nvPr>
            <p:ph type="title"/>
          </p:nvPr>
        </p:nvSpPr>
        <p:spPr>
          <a:xfrm>
            <a:off x="314325" y="487363"/>
            <a:ext cx="3943350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45"/>
          <p:cNvSpPr txBox="1">
            <a:spLocks noGrp="1"/>
          </p:cNvSpPr>
          <p:nvPr>
            <p:ph type="body" idx="1"/>
          </p:nvPr>
        </p:nvSpPr>
        <p:spPr>
          <a:xfrm>
            <a:off x="314325" y="2433638"/>
            <a:ext cx="3943350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45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45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45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6"/>
          <p:cNvSpPr txBox="1">
            <a:spLocks noGrp="1"/>
          </p:cNvSpPr>
          <p:nvPr>
            <p:ph type="title"/>
          </p:nvPr>
        </p:nvSpPr>
        <p:spPr>
          <a:xfrm>
            <a:off x="312738" y="2279650"/>
            <a:ext cx="3943350" cy="380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46"/>
          <p:cNvSpPr txBox="1">
            <a:spLocks noGrp="1"/>
          </p:cNvSpPr>
          <p:nvPr>
            <p:ph type="body" idx="1"/>
          </p:nvPr>
        </p:nvSpPr>
        <p:spPr>
          <a:xfrm>
            <a:off x="312738" y="6119813"/>
            <a:ext cx="3943350" cy="200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46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46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46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7"/>
          <p:cNvSpPr txBox="1">
            <a:spLocks noGrp="1"/>
          </p:cNvSpPr>
          <p:nvPr>
            <p:ph type="title"/>
          </p:nvPr>
        </p:nvSpPr>
        <p:spPr>
          <a:xfrm>
            <a:off x="314325" y="487363"/>
            <a:ext cx="3943350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47"/>
          <p:cNvSpPr txBox="1">
            <a:spLocks noGrp="1"/>
          </p:cNvSpPr>
          <p:nvPr>
            <p:ph type="body" idx="1"/>
          </p:nvPr>
        </p:nvSpPr>
        <p:spPr>
          <a:xfrm>
            <a:off x="314325" y="2433638"/>
            <a:ext cx="1895475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47"/>
          <p:cNvSpPr txBox="1">
            <a:spLocks noGrp="1"/>
          </p:cNvSpPr>
          <p:nvPr>
            <p:ph type="body" idx="2"/>
          </p:nvPr>
        </p:nvSpPr>
        <p:spPr>
          <a:xfrm>
            <a:off x="2362200" y="2433638"/>
            <a:ext cx="1895475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47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47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47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8"/>
          <p:cNvSpPr txBox="1">
            <a:spLocks noGrp="1"/>
          </p:cNvSpPr>
          <p:nvPr>
            <p:ph type="title"/>
          </p:nvPr>
        </p:nvSpPr>
        <p:spPr>
          <a:xfrm>
            <a:off x="314325" y="487363"/>
            <a:ext cx="3943350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48"/>
          <p:cNvSpPr txBox="1">
            <a:spLocks noGrp="1"/>
          </p:cNvSpPr>
          <p:nvPr>
            <p:ph type="body" idx="1"/>
          </p:nvPr>
        </p:nvSpPr>
        <p:spPr>
          <a:xfrm>
            <a:off x="314325" y="2241550"/>
            <a:ext cx="1935163" cy="1098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5" name="Google Shape;145;p48"/>
          <p:cNvSpPr txBox="1">
            <a:spLocks noGrp="1"/>
          </p:cNvSpPr>
          <p:nvPr>
            <p:ph type="body" idx="2"/>
          </p:nvPr>
        </p:nvSpPr>
        <p:spPr>
          <a:xfrm>
            <a:off x="314325" y="3340100"/>
            <a:ext cx="1935163" cy="491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48"/>
          <p:cNvSpPr txBox="1">
            <a:spLocks noGrp="1"/>
          </p:cNvSpPr>
          <p:nvPr>
            <p:ph type="body" idx="3"/>
          </p:nvPr>
        </p:nvSpPr>
        <p:spPr>
          <a:xfrm>
            <a:off x="2314575" y="2241550"/>
            <a:ext cx="1943100" cy="1098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7" name="Google Shape;147;p48"/>
          <p:cNvSpPr txBox="1">
            <a:spLocks noGrp="1"/>
          </p:cNvSpPr>
          <p:nvPr>
            <p:ph type="body" idx="4"/>
          </p:nvPr>
        </p:nvSpPr>
        <p:spPr>
          <a:xfrm>
            <a:off x="2314575" y="3340100"/>
            <a:ext cx="1943100" cy="4913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48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48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48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9"/>
          <p:cNvSpPr txBox="1">
            <a:spLocks noGrp="1"/>
          </p:cNvSpPr>
          <p:nvPr>
            <p:ph type="title"/>
          </p:nvPr>
        </p:nvSpPr>
        <p:spPr>
          <a:xfrm>
            <a:off x="314325" y="487363"/>
            <a:ext cx="3943350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49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49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49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0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50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50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1"/>
          <p:cNvSpPr txBox="1">
            <a:spLocks noGrp="1"/>
          </p:cNvSpPr>
          <p:nvPr>
            <p:ph type="title"/>
          </p:nvPr>
        </p:nvSpPr>
        <p:spPr>
          <a:xfrm>
            <a:off x="314325" y="609600"/>
            <a:ext cx="1474788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51"/>
          <p:cNvSpPr txBox="1">
            <a:spLocks noGrp="1"/>
          </p:cNvSpPr>
          <p:nvPr>
            <p:ph type="body" idx="1"/>
          </p:nvPr>
        </p:nvSpPr>
        <p:spPr>
          <a:xfrm>
            <a:off x="1943100" y="1316038"/>
            <a:ext cx="2314575" cy="6499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3" name="Google Shape;163;p51"/>
          <p:cNvSpPr txBox="1">
            <a:spLocks noGrp="1"/>
          </p:cNvSpPr>
          <p:nvPr>
            <p:ph type="body" idx="2"/>
          </p:nvPr>
        </p:nvSpPr>
        <p:spPr>
          <a:xfrm>
            <a:off x="314325" y="2743200"/>
            <a:ext cx="1474788" cy="508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4" name="Google Shape;164;p51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51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51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2"/>
          <p:cNvSpPr txBox="1">
            <a:spLocks noGrp="1"/>
          </p:cNvSpPr>
          <p:nvPr>
            <p:ph type="title"/>
          </p:nvPr>
        </p:nvSpPr>
        <p:spPr>
          <a:xfrm>
            <a:off x="314325" y="486836"/>
            <a:ext cx="394335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2"/>
          <p:cNvSpPr txBox="1">
            <a:spLocks noGrp="1"/>
          </p:cNvSpPr>
          <p:nvPr>
            <p:ph type="body" idx="1"/>
          </p:nvPr>
        </p:nvSpPr>
        <p:spPr>
          <a:xfrm>
            <a:off x="314325" y="2434167"/>
            <a:ext cx="3943350" cy="580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2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2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2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2"/>
          <p:cNvSpPr txBox="1">
            <a:spLocks noGrp="1"/>
          </p:cNvSpPr>
          <p:nvPr>
            <p:ph type="title"/>
          </p:nvPr>
        </p:nvSpPr>
        <p:spPr>
          <a:xfrm>
            <a:off x="314325" y="609600"/>
            <a:ext cx="1474788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52"/>
          <p:cNvSpPr>
            <a:spLocks noGrp="1"/>
          </p:cNvSpPr>
          <p:nvPr>
            <p:ph type="pic" idx="2"/>
          </p:nvPr>
        </p:nvSpPr>
        <p:spPr>
          <a:xfrm>
            <a:off x="1943100" y="1316038"/>
            <a:ext cx="2314575" cy="6499225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52"/>
          <p:cNvSpPr txBox="1">
            <a:spLocks noGrp="1"/>
          </p:cNvSpPr>
          <p:nvPr>
            <p:ph type="body" idx="1"/>
          </p:nvPr>
        </p:nvSpPr>
        <p:spPr>
          <a:xfrm>
            <a:off x="314325" y="2743200"/>
            <a:ext cx="1474788" cy="508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1" name="Google Shape;171;p52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52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52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3"/>
          <p:cNvSpPr txBox="1">
            <a:spLocks noGrp="1"/>
          </p:cNvSpPr>
          <p:nvPr>
            <p:ph type="title"/>
          </p:nvPr>
        </p:nvSpPr>
        <p:spPr>
          <a:xfrm>
            <a:off x="314325" y="487363"/>
            <a:ext cx="3943350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53"/>
          <p:cNvSpPr txBox="1">
            <a:spLocks noGrp="1"/>
          </p:cNvSpPr>
          <p:nvPr>
            <p:ph type="body" idx="1"/>
          </p:nvPr>
        </p:nvSpPr>
        <p:spPr>
          <a:xfrm rot="5400000">
            <a:off x="-615156" y="3363119"/>
            <a:ext cx="5802312" cy="3943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53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53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53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4"/>
          <p:cNvSpPr txBox="1">
            <a:spLocks noGrp="1"/>
          </p:cNvSpPr>
          <p:nvPr>
            <p:ph type="title"/>
          </p:nvPr>
        </p:nvSpPr>
        <p:spPr>
          <a:xfrm rot="5400000">
            <a:off x="-109537" y="3868738"/>
            <a:ext cx="7748587" cy="98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54"/>
          <p:cNvSpPr txBox="1">
            <a:spLocks noGrp="1"/>
          </p:cNvSpPr>
          <p:nvPr>
            <p:ph type="body" idx="1"/>
          </p:nvPr>
        </p:nvSpPr>
        <p:spPr>
          <a:xfrm rot="5400000">
            <a:off x="-2157412" y="2959100"/>
            <a:ext cx="7748587" cy="2805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" name="Google Shape;183;p54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54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54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3"/>
          <p:cNvSpPr txBox="1">
            <a:spLocks noGrp="1"/>
          </p:cNvSpPr>
          <p:nvPr>
            <p:ph type="title"/>
          </p:nvPr>
        </p:nvSpPr>
        <p:spPr>
          <a:xfrm>
            <a:off x="311944" y="2279653"/>
            <a:ext cx="3943350" cy="3803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3"/>
          <p:cNvSpPr txBox="1">
            <a:spLocks noGrp="1"/>
          </p:cNvSpPr>
          <p:nvPr>
            <p:ph type="body" idx="1"/>
          </p:nvPr>
        </p:nvSpPr>
        <p:spPr>
          <a:xfrm>
            <a:off x="311944" y="6119286"/>
            <a:ext cx="3943350" cy="2000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3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3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3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4"/>
          <p:cNvSpPr txBox="1">
            <a:spLocks noGrp="1"/>
          </p:cNvSpPr>
          <p:nvPr>
            <p:ph type="title"/>
          </p:nvPr>
        </p:nvSpPr>
        <p:spPr>
          <a:xfrm>
            <a:off x="314325" y="486836"/>
            <a:ext cx="394335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4"/>
          <p:cNvSpPr txBox="1">
            <a:spLocks noGrp="1"/>
          </p:cNvSpPr>
          <p:nvPr>
            <p:ph type="body" idx="1"/>
          </p:nvPr>
        </p:nvSpPr>
        <p:spPr>
          <a:xfrm>
            <a:off x="314325" y="2434167"/>
            <a:ext cx="1943100" cy="580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4"/>
          <p:cNvSpPr txBox="1">
            <a:spLocks noGrp="1"/>
          </p:cNvSpPr>
          <p:nvPr>
            <p:ph type="body" idx="2"/>
          </p:nvPr>
        </p:nvSpPr>
        <p:spPr>
          <a:xfrm>
            <a:off x="2314575" y="2434167"/>
            <a:ext cx="1943100" cy="580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4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4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4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5"/>
          <p:cNvSpPr txBox="1">
            <a:spLocks noGrp="1"/>
          </p:cNvSpPr>
          <p:nvPr>
            <p:ph type="title"/>
          </p:nvPr>
        </p:nvSpPr>
        <p:spPr>
          <a:xfrm>
            <a:off x="314921" y="486836"/>
            <a:ext cx="394335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5"/>
          <p:cNvSpPr txBox="1">
            <a:spLocks noGrp="1"/>
          </p:cNvSpPr>
          <p:nvPr>
            <p:ph type="body" idx="1"/>
          </p:nvPr>
        </p:nvSpPr>
        <p:spPr>
          <a:xfrm>
            <a:off x="314921" y="2241551"/>
            <a:ext cx="1934170" cy="109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43" name="Google Shape;43;p35"/>
          <p:cNvSpPr txBox="1">
            <a:spLocks noGrp="1"/>
          </p:cNvSpPr>
          <p:nvPr>
            <p:ph type="body" idx="2"/>
          </p:nvPr>
        </p:nvSpPr>
        <p:spPr>
          <a:xfrm>
            <a:off x="314921" y="3340100"/>
            <a:ext cx="1934170" cy="4912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5"/>
          <p:cNvSpPr txBox="1">
            <a:spLocks noGrp="1"/>
          </p:cNvSpPr>
          <p:nvPr>
            <p:ph type="body" idx="3"/>
          </p:nvPr>
        </p:nvSpPr>
        <p:spPr>
          <a:xfrm>
            <a:off x="2314575" y="2241551"/>
            <a:ext cx="1943696" cy="1098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45" name="Google Shape;45;p35"/>
          <p:cNvSpPr txBox="1">
            <a:spLocks noGrp="1"/>
          </p:cNvSpPr>
          <p:nvPr>
            <p:ph type="body" idx="4"/>
          </p:nvPr>
        </p:nvSpPr>
        <p:spPr>
          <a:xfrm>
            <a:off x="2314575" y="3340100"/>
            <a:ext cx="1943696" cy="4912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5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5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5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6"/>
          <p:cNvSpPr txBox="1">
            <a:spLocks noGrp="1"/>
          </p:cNvSpPr>
          <p:nvPr>
            <p:ph type="title"/>
          </p:nvPr>
        </p:nvSpPr>
        <p:spPr>
          <a:xfrm>
            <a:off x="314325" y="486836"/>
            <a:ext cx="394335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6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6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6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7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7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7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8"/>
          <p:cNvSpPr txBox="1">
            <a:spLocks noGrp="1"/>
          </p:cNvSpPr>
          <p:nvPr>
            <p:ph type="title"/>
          </p:nvPr>
        </p:nvSpPr>
        <p:spPr>
          <a:xfrm>
            <a:off x="314921" y="609600"/>
            <a:ext cx="1474589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8"/>
          <p:cNvSpPr txBox="1">
            <a:spLocks noGrp="1"/>
          </p:cNvSpPr>
          <p:nvPr>
            <p:ph type="body" idx="1"/>
          </p:nvPr>
        </p:nvSpPr>
        <p:spPr>
          <a:xfrm>
            <a:off x="1943695" y="1316569"/>
            <a:ext cx="2314575" cy="6498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2pPr>
            <a:lvl3pPr marL="1371600" lvl="2" indent="-3048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4pPr>
            <a:lvl5pPr marL="2286000" lvl="4" indent="-2921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5pPr>
            <a:lvl6pPr marL="2743200" lvl="5" indent="-2921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61" name="Google Shape;61;p38"/>
          <p:cNvSpPr txBox="1">
            <a:spLocks noGrp="1"/>
          </p:cNvSpPr>
          <p:nvPr>
            <p:ph type="body" idx="2"/>
          </p:nvPr>
        </p:nvSpPr>
        <p:spPr>
          <a:xfrm>
            <a:off x="314921" y="2743200"/>
            <a:ext cx="1474589" cy="508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62" name="Google Shape;62;p38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8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8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9"/>
          <p:cNvSpPr txBox="1">
            <a:spLocks noGrp="1"/>
          </p:cNvSpPr>
          <p:nvPr>
            <p:ph type="title"/>
          </p:nvPr>
        </p:nvSpPr>
        <p:spPr>
          <a:xfrm>
            <a:off x="314921" y="609600"/>
            <a:ext cx="1474589" cy="21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9"/>
          <p:cNvSpPr>
            <a:spLocks noGrp="1"/>
          </p:cNvSpPr>
          <p:nvPr>
            <p:ph type="pic" idx="2"/>
          </p:nvPr>
        </p:nvSpPr>
        <p:spPr>
          <a:xfrm>
            <a:off x="1943695" y="1316569"/>
            <a:ext cx="2314575" cy="6498167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9"/>
          <p:cNvSpPr txBox="1">
            <a:spLocks noGrp="1"/>
          </p:cNvSpPr>
          <p:nvPr>
            <p:ph type="body" idx="1"/>
          </p:nvPr>
        </p:nvSpPr>
        <p:spPr>
          <a:xfrm>
            <a:off x="314921" y="2743200"/>
            <a:ext cx="1474589" cy="5082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69" name="Google Shape;69;p39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9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9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314325" y="486836"/>
            <a:ext cx="3943350" cy="1767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body" idx="1"/>
          </p:nvPr>
        </p:nvSpPr>
        <p:spPr>
          <a:xfrm>
            <a:off x="314325" y="2434167"/>
            <a:ext cx="3943350" cy="5801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048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21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0"/>
          <p:cNvSpPr txBox="1">
            <a:spLocks noGrp="1"/>
          </p:cNvSpPr>
          <p:nvPr>
            <p:ph type="dt" idx="10"/>
          </p:nvPr>
        </p:nvSpPr>
        <p:spPr>
          <a:xfrm>
            <a:off x="31432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0"/>
          <p:cNvSpPr txBox="1">
            <a:spLocks noGrp="1"/>
          </p:cNvSpPr>
          <p:nvPr>
            <p:ph type="ftr" idx="11"/>
          </p:nvPr>
        </p:nvSpPr>
        <p:spPr>
          <a:xfrm>
            <a:off x="1514475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0"/>
          <p:cNvSpPr txBox="1">
            <a:spLocks noGrp="1"/>
          </p:cNvSpPr>
          <p:nvPr>
            <p:ph type="sldNum" idx="12"/>
          </p:nvPr>
        </p:nvSpPr>
        <p:spPr>
          <a:xfrm>
            <a:off x="3228975" y="8475136"/>
            <a:ext cx="1028700" cy="48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3"/>
          <p:cNvSpPr txBox="1">
            <a:spLocks noGrp="1"/>
          </p:cNvSpPr>
          <p:nvPr>
            <p:ph type="title"/>
          </p:nvPr>
        </p:nvSpPr>
        <p:spPr>
          <a:xfrm>
            <a:off x="314325" y="487363"/>
            <a:ext cx="3943350" cy="1766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43"/>
          <p:cNvSpPr txBox="1">
            <a:spLocks noGrp="1"/>
          </p:cNvSpPr>
          <p:nvPr>
            <p:ph type="body" idx="1"/>
          </p:nvPr>
        </p:nvSpPr>
        <p:spPr>
          <a:xfrm>
            <a:off x="314325" y="2433638"/>
            <a:ext cx="3943350" cy="580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p43"/>
          <p:cNvSpPr txBox="1">
            <a:spLocks noGrp="1"/>
          </p:cNvSpPr>
          <p:nvPr>
            <p:ph type="dt" idx="10"/>
          </p:nvPr>
        </p:nvSpPr>
        <p:spPr>
          <a:xfrm>
            <a:off x="31432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43"/>
          <p:cNvSpPr txBox="1">
            <a:spLocks noGrp="1"/>
          </p:cNvSpPr>
          <p:nvPr>
            <p:ph type="ftr" idx="11"/>
          </p:nvPr>
        </p:nvSpPr>
        <p:spPr>
          <a:xfrm>
            <a:off x="1514475" y="8475663"/>
            <a:ext cx="154305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43"/>
          <p:cNvSpPr txBox="1">
            <a:spLocks noGrp="1"/>
          </p:cNvSpPr>
          <p:nvPr>
            <p:ph type="sldNum" idx="12"/>
          </p:nvPr>
        </p:nvSpPr>
        <p:spPr>
          <a:xfrm>
            <a:off x="3228975" y="8475663"/>
            <a:ext cx="1028700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3.png"/><Relationship Id="rId18" Type="http://schemas.openxmlformats.org/officeDocument/2006/relationships/image" Target="../media/image18.png"/><Relationship Id="rId26" Type="http://schemas.openxmlformats.org/officeDocument/2006/relationships/image" Target="../media/image28.png"/><Relationship Id="rId3" Type="http://schemas.openxmlformats.org/officeDocument/2006/relationships/image" Target="../media/image1.png"/><Relationship Id="rId21" Type="http://schemas.openxmlformats.org/officeDocument/2006/relationships/image" Target="../media/image12.png"/><Relationship Id="rId34" Type="http://schemas.openxmlformats.org/officeDocument/2006/relationships/image" Target="../media/image33.png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17" Type="http://schemas.openxmlformats.org/officeDocument/2006/relationships/image" Target="../media/image9.png"/><Relationship Id="rId25" Type="http://schemas.openxmlformats.org/officeDocument/2006/relationships/image" Target="../media/image27.png"/><Relationship Id="rId33" Type="http://schemas.openxmlformats.org/officeDocument/2006/relationships/image" Target="../media/image32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8.png"/><Relationship Id="rId20" Type="http://schemas.openxmlformats.org/officeDocument/2006/relationships/image" Target="../media/image11.png"/><Relationship Id="rId29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6.png"/><Relationship Id="rId24" Type="http://schemas.openxmlformats.org/officeDocument/2006/relationships/image" Target="../media/image19.png"/><Relationship Id="rId32" Type="http://schemas.openxmlformats.org/officeDocument/2006/relationships/image" Target="../media/image31.png"/><Relationship Id="rId5" Type="http://schemas.openxmlformats.org/officeDocument/2006/relationships/image" Target="../media/image16.png"/><Relationship Id="rId15" Type="http://schemas.openxmlformats.org/officeDocument/2006/relationships/image" Target="../media/image24.png"/><Relationship Id="rId23" Type="http://schemas.openxmlformats.org/officeDocument/2006/relationships/image" Target="../media/image26.png"/><Relationship Id="rId28" Type="http://schemas.openxmlformats.org/officeDocument/2006/relationships/image" Target="../media/image13.png"/><Relationship Id="rId10" Type="http://schemas.openxmlformats.org/officeDocument/2006/relationships/image" Target="../media/image5.png"/><Relationship Id="rId19" Type="http://schemas.openxmlformats.org/officeDocument/2006/relationships/image" Target="../media/image10.png"/><Relationship Id="rId31" Type="http://schemas.openxmlformats.org/officeDocument/2006/relationships/image" Target="../media/image30.png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image" Target="../media/image7.png"/><Relationship Id="rId22" Type="http://schemas.openxmlformats.org/officeDocument/2006/relationships/image" Target="../media/image25.png"/><Relationship Id="rId27" Type="http://schemas.openxmlformats.org/officeDocument/2006/relationships/image" Target="../media/image29.png"/><Relationship Id="rId30" Type="http://schemas.openxmlformats.org/officeDocument/2006/relationships/image" Target="../media/image15.png"/><Relationship Id="rId8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4.png"/><Relationship Id="rId18" Type="http://schemas.openxmlformats.org/officeDocument/2006/relationships/image" Target="../media/image9.png"/><Relationship Id="rId26" Type="http://schemas.openxmlformats.org/officeDocument/2006/relationships/image" Target="../media/image29.png"/><Relationship Id="rId3" Type="http://schemas.openxmlformats.org/officeDocument/2006/relationships/image" Target="../media/image16.png"/><Relationship Id="rId21" Type="http://schemas.openxmlformats.org/officeDocument/2006/relationships/image" Target="../media/image26.png"/><Relationship Id="rId34" Type="http://schemas.openxmlformats.org/officeDocument/2006/relationships/image" Target="../media/image15.png"/><Relationship Id="rId7" Type="http://schemas.openxmlformats.org/officeDocument/2006/relationships/image" Target="../media/image2.png"/><Relationship Id="rId12" Type="http://schemas.openxmlformats.org/officeDocument/2006/relationships/image" Target="../media/image5.png"/><Relationship Id="rId17" Type="http://schemas.openxmlformats.org/officeDocument/2006/relationships/image" Target="../media/image8.png"/><Relationship Id="rId25" Type="http://schemas.openxmlformats.org/officeDocument/2006/relationships/image" Target="../media/image28.png"/><Relationship Id="rId33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8.png"/><Relationship Id="rId20" Type="http://schemas.openxmlformats.org/officeDocument/2006/relationships/image" Target="../media/image25.png"/><Relationship Id="rId29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1" Type="http://schemas.openxmlformats.org/officeDocument/2006/relationships/image" Target="../media/image23.png"/><Relationship Id="rId24" Type="http://schemas.openxmlformats.org/officeDocument/2006/relationships/image" Target="../media/image11.png"/><Relationship Id="rId32" Type="http://schemas.openxmlformats.org/officeDocument/2006/relationships/image" Target="../media/image31.png"/><Relationship Id="rId5" Type="http://schemas.openxmlformats.org/officeDocument/2006/relationships/image" Target="../media/image17.png"/><Relationship Id="rId15" Type="http://schemas.openxmlformats.org/officeDocument/2006/relationships/image" Target="../media/image7.png"/><Relationship Id="rId23" Type="http://schemas.openxmlformats.org/officeDocument/2006/relationships/image" Target="../media/image27.png"/><Relationship Id="rId28" Type="http://schemas.openxmlformats.org/officeDocument/2006/relationships/image" Target="../media/image34.png"/><Relationship Id="rId10" Type="http://schemas.openxmlformats.org/officeDocument/2006/relationships/image" Target="../media/image22.png"/><Relationship Id="rId19" Type="http://schemas.openxmlformats.org/officeDocument/2006/relationships/image" Target="../media/image10.png"/><Relationship Id="rId31" Type="http://schemas.openxmlformats.org/officeDocument/2006/relationships/image" Target="../media/image30.png"/><Relationship Id="rId4" Type="http://schemas.openxmlformats.org/officeDocument/2006/relationships/image" Target="../media/image21.png"/><Relationship Id="rId9" Type="http://schemas.openxmlformats.org/officeDocument/2006/relationships/image" Target="../media/image4.png"/><Relationship Id="rId14" Type="http://schemas.openxmlformats.org/officeDocument/2006/relationships/image" Target="../media/image6.png"/><Relationship Id="rId22" Type="http://schemas.openxmlformats.org/officeDocument/2006/relationships/image" Target="../media/image19.png"/><Relationship Id="rId27" Type="http://schemas.openxmlformats.org/officeDocument/2006/relationships/image" Target="../media/image12.png"/><Relationship Id="rId30" Type="http://schemas.openxmlformats.org/officeDocument/2006/relationships/image" Target="../media/image14.png"/><Relationship Id="rId35" Type="http://schemas.openxmlformats.org/officeDocument/2006/relationships/image" Target="../media/image35.jpg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body" idx="1"/>
          </p:nvPr>
        </p:nvSpPr>
        <p:spPr>
          <a:xfrm>
            <a:off x="-3175481" y="794195"/>
            <a:ext cx="1475701" cy="364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US"/>
              <a:t>Good foods</a:t>
            </a:r>
            <a:endParaRPr/>
          </a:p>
        </p:txBody>
      </p:sp>
      <p:pic>
        <p:nvPicPr>
          <p:cNvPr id="202" name="Google Shape;202;p42" descr="A picture containing corn, food,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66761" y="3116477"/>
            <a:ext cx="641001" cy="402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4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95969" y="2978825"/>
            <a:ext cx="397808" cy="677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26743" y="2414744"/>
            <a:ext cx="538452" cy="50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2" descr="A screenshot of a computer&#10;&#10;Description automatically generate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6">
            <a:alphaModFix/>
          </a:blip>
          <a:srcRect t="8281" b="8280"/>
          <a:stretch/>
        </p:blipFill>
        <p:spPr>
          <a:xfrm>
            <a:off x="-3006725" y="1365250"/>
            <a:ext cx="914400" cy="495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6c53030581_0_2"/>
          <p:cNvSpPr/>
          <p:nvPr/>
        </p:nvSpPr>
        <p:spPr>
          <a:xfrm>
            <a:off x="-3556156" y="-55100"/>
            <a:ext cx="13557000" cy="9144000"/>
          </a:xfrm>
          <a:prstGeom prst="rect">
            <a:avLst/>
          </a:prstGeom>
          <a:solidFill>
            <a:srgbClr val="F3F3F3"/>
          </a:solidFill>
          <a:ln w="1524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g26c53030581_0_2"/>
          <p:cNvSpPr/>
          <p:nvPr/>
        </p:nvSpPr>
        <p:spPr>
          <a:xfrm>
            <a:off x="3687275" y="4918464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g26c53030581_0_2"/>
          <p:cNvSpPr/>
          <p:nvPr/>
        </p:nvSpPr>
        <p:spPr>
          <a:xfrm>
            <a:off x="-3331475" y="4934879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g26c53030581_0_2"/>
          <p:cNvSpPr/>
          <p:nvPr/>
        </p:nvSpPr>
        <p:spPr>
          <a:xfrm>
            <a:off x="3581150" y="4840025"/>
            <a:ext cx="6210600" cy="4074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g26c53030581_0_2"/>
          <p:cNvSpPr/>
          <p:nvPr/>
        </p:nvSpPr>
        <p:spPr>
          <a:xfrm>
            <a:off x="-3380225" y="4836575"/>
            <a:ext cx="6852900" cy="4074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g26c53030581_0_2"/>
          <p:cNvSpPr/>
          <p:nvPr/>
        </p:nvSpPr>
        <p:spPr>
          <a:xfrm>
            <a:off x="3581075" y="564200"/>
            <a:ext cx="6210600" cy="410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g26c53030581_0_2"/>
          <p:cNvSpPr/>
          <p:nvPr/>
        </p:nvSpPr>
        <p:spPr>
          <a:xfrm>
            <a:off x="-3331475" y="705137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4" name="Google Shape;494;g26c53030581_0_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312812" y="7760386"/>
            <a:ext cx="583836" cy="336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g26c53030581_0_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3268392" y="6693474"/>
            <a:ext cx="698164" cy="298236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g26c53030581_0_2"/>
          <p:cNvSpPr/>
          <p:nvPr/>
        </p:nvSpPr>
        <p:spPr>
          <a:xfrm>
            <a:off x="-3380225" y="562475"/>
            <a:ext cx="6852900" cy="410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g26c53030581_0_2"/>
          <p:cNvSpPr txBox="1"/>
          <p:nvPr/>
        </p:nvSpPr>
        <p:spPr>
          <a:xfrm>
            <a:off x="-3029825" y="715819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Category 1 Title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g26c53030581_0_2"/>
          <p:cNvSpPr/>
          <p:nvPr/>
        </p:nvSpPr>
        <p:spPr>
          <a:xfrm>
            <a:off x="-2805038" y="1085928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99" name="Google Shape;499;g26c53030581_0_2" descr="A bunch of bananas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3193041" y="4062661"/>
            <a:ext cx="782005" cy="402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g26c53030581_0_2" descr="A picture containing corn, food, indoor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698722" y="2401199"/>
            <a:ext cx="641001" cy="402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g26c53030581_0_2" descr="A group of potatoes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089100" y="6549740"/>
            <a:ext cx="534295" cy="326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g26c53030581_0_2" descr="Text&#10;&#10;Description automatically generated"/>
          <p:cNvPicPr preferRelativeResize="0"/>
          <p:nvPr/>
        </p:nvPicPr>
        <p:blipFill rotWithShape="1">
          <a:blip r:embed="rId9">
            <a:alphaModFix/>
          </a:blip>
          <a:srcRect l="-782" t="25272" r="-976" b="22381"/>
          <a:stretch/>
        </p:blipFill>
        <p:spPr>
          <a:xfrm>
            <a:off x="4002284" y="7064719"/>
            <a:ext cx="707917" cy="330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g26c53030581_0_2"/>
          <p:cNvPicPr preferRelativeResize="0"/>
          <p:nvPr/>
        </p:nvPicPr>
        <p:blipFill rotWithShape="1">
          <a:blip r:embed="rId10">
            <a:alphaModFix/>
          </a:blip>
          <a:srcRect l="10207" r="-623" b="911"/>
          <a:stretch/>
        </p:blipFill>
        <p:spPr>
          <a:xfrm>
            <a:off x="-2367080" y="7103355"/>
            <a:ext cx="755123" cy="524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g26c53030581_0_2" descr="Diagram&#10;&#10;Description automatically generated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-1925774" y="7920783"/>
            <a:ext cx="451988" cy="6932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5" name="Google Shape;505;g26c53030581_0_2"/>
          <p:cNvGrpSpPr/>
          <p:nvPr/>
        </p:nvGrpSpPr>
        <p:grpSpPr>
          <a:xfrm>
            <a:off x="-3200636" y="2563782"/>
            <a:ext cx="711751" cy="370985"/>
            <a:chOff x="205317" y="5443634"/>
            <a:chExt cx="1444888" cy="1252903"/>
          </a:xfrm>
        </p:grpSpPr>
        <p:pic>
          <p:nvPicPr>
            <p:cNvPr id="506" name="Google Shape;506;g26c53030581_0_2" descr="A picture containing half&#10;&#10;Description automatically generated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205317" y="5443634"/>
              <a:ext cx="1007534" cy="7226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7" name="Google Shape;507;g26c53030581_0_2"/>
            <p:cNvPicPr preferRelativeResize="0"/>
            <p:nvPr/>
          </p:nvPicPr>
          <p:blipFill rotWithShape="1">
            <a:blip r:embed="rId13">
              <a:alphaModFix/>
            </a:blip>
            <a:srcRect/>
            <a:stretch/>
          </p:blipFill>
          <p:spPr>
            <a:xfrm rot="-1740000">
              <a:off x="433959" y="5902134"/>
              <a:ext cx="1155701" cy="54865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08" name="Google Shape;508;g26c53030581_0_2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4045609" y="7582880"/>
            <a:ext cx="856013" cy="353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g26c53030581_0_2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-3289831" y="3091634"/>
            <a:ext cx="642270" cy="600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g26c53030581_0_2" descr="A picture containing several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-2486229" y="6278294"/>
            <a:ext cx="388506" cy="407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g26c53030581_0_2" descr="Text, letter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 l="12780" t="603" r="14438" b="-1125"/>
          <a:stretch/>
        </p:blipFill>
        <p:spPr>
          <a:xfrm>
            <a:off x="4999075" y="7699145"/>
            <a:ext cx="454956" cy="57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g26c53030581_0_2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5027649" y="2289544"/>
            <a:ext cx="397808" cy="677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g26c53030581_0_2" descr="Text&#10;&#10;Description automatically generated"/>
          <p:cNvPicPr preferRelativeResize="0"/>
          <p:nvPr/>
        </p:nvPicPr>
        <p:blipFill rotWithShape="1">
          <a:blip r:embed="rId19">
            <a:alphaModFix/>
          </a:blip>
          <a:srcRect t="22422" r="1593" b="23350"/>
          <a:stretch/>
        </p:blipFill>
        <p:spPr>
          <a:xfrm>
            <a:off x="-2219490" y="6665506"/>
            <a:ext cx="767775" cy="376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g26c53030581_0_2"/>
          <p:cNvPicPr preferRelativeResize="0"/>
          <p:nvPr/>
        </p:nvPicPr>
        <p:blipFill rotWithShape="1">
          <a:blip r:embed="rId20">
            <a:alphaModFix/>
          </a:blip>
          <a:srcRect l="56932" t="25094" r="-1145" b="36206"/>
          <a:stretch/>
        </p:blipFill>
        <p:spPr>
          <a:xfrm>
            <a:off x="-2570228" y="8183614"/>
            <a:ext cx="395476" cy="320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g26c53030581_0_2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5115155" y="7027150"/>
            <a:ext cx="338876" cy="316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g26c53030581_0_2"/>
          <p:cNvPicPr preferRelativeResize="0"/>
          <p:nvPr/>
        </p:nvPicPr>
        <p:blipFill rotWithShape="1">
          <a:blip r:embed="rId22">
            <a:alphaModFix/>
          </a:blip>
          <a:srcRect l="29514" r="26557" b="-583"/>
          <a:stretch/>
        </p:blipFill>
        <p:spPr>
          <a:xfrm>
            <a:off x="5326824" y="3912149"/>
            <a:ext cx="261330" cy="553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g26c53030581_0_2" descr="A picture containing beverage, fruit drink&#10;&#10;Description automatically generated"/>
          <p:cNvPicPr preferRelativeResize="0"/>
          <p:nvPr/>
        </p:nvPicPr>
        <p:blipFill rotWithShape="1">
          <a:blip r:embed="rId23">
            <a:alphaModFix/>
          </a:blip>
          <a:srcRect l="32432" r="31490" b="3594"/>
          <a:stretch/>
        </p:blipFill>
        <p:spPr>
          <a:xfrm>
            <a:off x="-1898681" y="3533844"/>
            <a:ext cx="255438" cy="610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g26c53030581_0_2"/>
          <p:cNvPicPr preferRelativeResize="0"/>
          <p:nvPr/>
        </p:nvPicPr>
        <p:blipFill rotWithShape="1">
          <a:blip r:embed="rId24">
            <a:alphaModFix/>
          </a:blip>
          <a:srcRect/>
          <a:stretch/>
        </p:blipFill>
        <p:spPr>
          <a:xfrm>
            <a:off x="3817318" y="3149613"/>
            <a:ext cx="538452" cy="50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g26c53030581_0_2" descr="A picture containing fruit, avocado, sliced, fresh&#10;&#10;Description automatically generated"/>
          <p:cNvPicPr preferRelativeResize="0"/>
          <p:nvPr/>
        </p:nvPicPr>
        <p:blipFill rotWithShape="1">
          <a:blip r:embed="rId25">
            <a:alphaModFix/>
          </a:blip>
          <a:srcRect/>
          <a:stretch/>
        </p:blipFill>
        <p:spPr>
          <a:xfrm rot="-5400000">
            <a:off x="4767482" y="3181309"/>
            <a:ext cx="199138" cy="33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0" name="Google Shape;520;g26c53030581_0_2"/>
          <p:cNvPicPr preferRelativeResize="0"/>
          <p:nvPr/>
        </p:nvPicPr>
        <p:blipFill rotWithShape="1">
          <a:blip r:embed="rId26">
            <a:alphaModFix/>
          </a:blip>
          <a:srcRect/>
          <a:stretch/>
        </p:blipFill>
        <p:spPr>
          <a:xfrm>
            <a:off x="-2226826" y="3042637"/>
            <a:ext cx="250879" cy="2699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1" name="Google Shape;521;g26c53030581_0_2"/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5381173" y="3518910"/>
            <a:ext cx="264337" cy="247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g26c53030581_0_2"/>
          <p:cNvPicPr preferRelativeResize="0"/>
          <p:nvPr/>
        </p:nvPicPr>
        <p:blipFill rotWithShape="1">
          <a:blip r:embed="rId28">
            <a:alphaModFix/>
          </a:blip>
          <a:srcRect/>
          <a:stretch/>
        </p:blipFill>
        <p:spPr>
          <a:xfrm>
            <a:off x="-3166518" y="7216162"/>
            <a:ext cx="363033" cy="319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Google Shape;523;g26c53030581_0_2"/>
          <p:cNvPicPr preferRelativeResize="0"/>
          <p:nvPr/>
        </p:nvPicPr>
        <p:blipFill rotWithShape="1">
          <a:blip r:embed="rId29">
            <a:alphaModFix/>
          </a:blip>
          <a:srcRect t="15213" r="-917" b="962"/>
          <a:stretch/>
        </p:blipFill>
        <p:spPr>
          <a:xfrm>
            <a:off x="-3006055" y="6278304"/>
            <a:ext cx="380291" cy="274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g26c53030581_0_2" descr="A pile of oranges&#10;&#10;Description automatically generated"/>
          <p:cNvPicPr preferRelativeResize="0"/>
          <p:nvPr/>
        </p:nvPicPr>
        <p:blipFill rotWithShape="1">
          <a:blip r:embed="rId30">
            <a:alphaModFix/>
          </a:blip>
          <a:srcRect l="27953" t="-237" r="-354" b="775"/>
          <a:stretch/>
        </p:blipFill>
        <p:spPr>
          <a:xfrm>
            <a:off x="4200567" y="8258455"/>
            <a:ext cx="322421" cy="274556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g26c53030581_0_2"/>
          <p:cNvSpPr txBox="1"/>
          <p:nvPr/>
        </p:nvSpPr>
        <p:spPr>
          <a:xfrm>
            <a:off x="3907875" y="5008145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Category 8 Title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6" name="Google Shape;526;g26c53030581_0_2"/>
          <p:cNvPicPr preferRelativeResize="0"/>
          <p:nvPr/>
        </p:nvPicPr>
        <p:blipFill rotWithShape="1">
          <a:blip r:embed="rId31">
            <a:alphaModFix/>
          </a:blip>
          <a:srcRect/>
          <a:stretch/>
        </p:blipFill>
        <p:spPr>
          <a:xfrm>
            <a:off x="4323132" y="2762333"/>
            <a:ext cx="432050" cy="252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g26c53030581_0_2" descr="A picture containing fruit, different, several, arranged&#10;&#10;Description automatically generated"/>
          <p:cNvPicPr preferRelativeResize="0"/>
          <p:nvPr/>
        </p:nvPicPr>
        <p:blipFill rotWithShape="1">
          <a:blip r:embed="rId32">
            <a:alphaModFix/>
          </a:blip>
          <a:srcRect l="4930" t="1664" r="7960" b="2115"/>
          <a:stretch/>
        </p:blipFill>
        <p:spPr>
          <a:xfrm>
            <a:off x="4769023" y="3728821"/>
            <a:ext cx="339023" cy="275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8" name="Google Shape;528;g26c53030581_0_2" descr="A picture containing plant, fruit, fresh&#10;&#10;Description automatically generated"/>
          <p:cNvPicPr preferRelativeResize="0"/>
          <p:nvPr/>
        </p:nvPicPr>
        <p:blipFill rotWithShape="1">
          <a:blip r:embed="rId33">
            <a:alphaModFix/>
          </a:blip>
          <a:srcRect l="-106" t="-159" r="18466" b="518"/>
          <a:stretch/>
        </p:blipFill>
        <p:spPr>
          <a:xfrm>
            <a:off x="-2030140" y="4304095"/>
            <a:ext cx="361743" cy="27416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g26c53030581_0_2"/>
          <p:cNvSpPr/>
          <p:nvPr/>
        </p:nvSpPr>
        <p:spPr>
          <a:xfrm>
            <a:off x="4132662" y="5378255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0" name="Google Shape;530;g26c53030581_0_2"/>
          <p:cNvSpPr/>
          <p:nvPr/>
        </p:nvSpPr>
        <p:spPr>
          <a:xfrm>
            <a:off x="3687275" y="688722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g26c53030581_0_2"/>
          <p:cNvSpPr txBox="1"/>
          <p:nvPr/>
        </p:nvSpPr>
        <p:spPr>
          <a:xfrm>
            <a:off x="3878225" y="715819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Category 2 Title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g26c53030581_0_2"/>
          <p:cNvSpPr txBox="1"/>
          <p:nvPr/>
        </p:nvSpPr>
        <p:spPr>
          <a:xfrm>
            <a:off x="-3163587" y="4988193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Category 7 Title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g26c53030581_0_2"/>
          <p:cNvSpPr/>
          <p:nvPr/>
        </p:nvSpPr>
        <p:spPr>
          <a:xfrm>
            <a:off x="4103012" y="1085928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g26c53030581_0_2"/>
          <p:cNvSpPr/>
          <p:nvPr/>
        </p:nvSpPr>
        <p:spPr>
          <a:xfrm>
            <a:off x="-2938800" y="5358302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5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g26c53030581_0_2"/>
          <p:cNvSpPr/>
          <p:nvPr/>
        </p:nvSpPr>
        <p:spPr>
          <a:xfrm>
            <a:off x="-3563124" y="-55100"/>
            <a:ext cx="13557000" cy="4572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 game level editor</a:t>
            </a:r>
            <a:endParaRPr sz="20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6" name="Google Shape;536;g26c53030581_0_2" descr="A picture containing corn, food, indoor&#10;&#10;Description automatically generated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2071428" y="2439023"/>
            <a:ext cx="641001" cy="402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g26c53030581_0_2"/>
          <p:cNvPicPr preferRelativeResize="0"/>
          <p:nvPr/>
        </p:nvPicPr>
        <p:blipFill rotWithShape="1">
          <a:blip r:embed="rId34">
            <a:alphaModFix/>
          </a:blip>
          <a:srcRect t="24042" b="11257"/>
          <a:stretch/>
        </p:blipFill>
        <p:spPr>
          <a:xfrm>
            <a:off x="553025" y="-250093"/>
            <a:ext cx="1107338" cy="1058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c2890db0a6_0_0"/>
          <p:cNvSpPr/>
          <p:nvPr/>
        </p:nvSpPr>
        <p:spPr>
          <a:xfrm>
            <a:off x="-6275" y="-7800"/>
            <a:ext cx="4596900" cy="6777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1524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 game level editor</a:t>
            </a:r>
            <a:endParaRPr sz="20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g2c2890db0a6_0_0"/>
          <p:cNvSpPr/>
          <p:nvPr/>
        </p:nvSpPr>
        <p:spPr>
          <a:xfrm>
            <a:off x="-6275" y="551550"/>
            <a:ext cx="4596900" cy="8583000"/>
          </a:xfrm>
          <a:prstGeom prst="rect">
            <a:avLst/>
          </a:prstGeom>
          <a:solidFill>
            <a:schemeClr val="lt1"/>
          </a:solidFill>
          <a:ln w="1524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5" name="Google Shape;545;g2c2890db0a6_0_0"/>
          <p:cNvSpPr/>
          <p:nvPr/>
        </p:nvSpPr>
        <p:spPr>
          <a:xfrm>
            <a:off x="2472050" y="5024689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6" name="Google Shape;546;g2c2890db0a6_0_0"/>
          <p:cNvSpPr/>
          <p:nvPr/>
        </p:nvSpPr>
        <p:spPr>
          <a:xfrm>
            <a:off x="165000" y="5041104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7" name="Google Shape;547;g2c2890db0a6_0_0"/>
          <p:cNvSpPr/>
          <p:nvPr/>
        </p:nvSpPr>
        <p:spPr>
          <a:xfrm>
            <a:off x="2365850" y="670425"/>
            <a:ext cx="2110800" cy="410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8" name="Google Shape;548;g2c2890db0a6_0_0"/>
          <p:cNvSpPr/>
          <p:nvPr/>
        </p:nvSpPr>
        <p:spPr>
          <a:xfrm>
            <a:off x="165000" y="811362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9" name="Google Shape;549;g2c2890db0a6_0_0"/>
          <p:cNvSpPr/>
          <p:nvPr/>
        </p:nvSpPr>
        <p:spPr>
          <a:xfrm>
            <a:off x="2365925" y="4946250"/>
            <a:ext cx="2110800" cy="4074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0" name="Google Shape;550;g2c2890db0a6_0_0"/>
          <p:cNvSpPr/>
          <p:nvPr/>
        </p:nvSpPr>
        <p:spPr>
          <a:xfrm>
            <a:off x="116250" y="4942800"/>
            <a:ext cx="2176500" cy="40740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g2c2890db0a6_0_0"/>
          <p:cNvSpPr/>
          <p:nvPr/>
        </p:nvSpPr>
        <p:spPr>
          <a:xfrm>
            <a:off x="116250" y="668700"/>
            <a:ext cx="2176500" cy="41058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g2c2890db0a6_0_0"/>
          <p:cNvSpPr txBox="1"/>
          <p:nvPr/>
        </p:nvSpPr>
        <p:spPr>
          <a:xfrm>
            <a:off x="466650" y="822044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Go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g2c2890db0a6_0_0"/>
          <p:cNvSpPr/>
          <p:nvPr/>
        </p:nvSpPr>
        <p:spPr>
          <a:xfrm>
            <a:off x="691437" y="1192153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4" name="Google Shape;554;g2c2890db0a6_0_0" descr="A bunch of bananas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3434" y="4168886"/>
            <a:ext cx="782005" cy="402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g2c2890db0a6_0_0" descr="A picture containing corn, food, indoor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83497" y="2507424"/>
            <a:ext cx="641001" cy="402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g2c2890db0a6_0_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3663" y="7866611"/>
            <a:ext cx="583836" cy="336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g2c2890db0a6_0_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28083" y="6799699"/>
            <a:ext cx="698164" cy="298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g2c2890db0a6_0_0" descr="A group of potatoes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873874" y="6655965"/>
            <a:ext cx="534295" cy="326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g2c2890db0a6_0_0" descr="Text&#10;&#10;Description automatically generated"/>
          <p:cNvPicPr preferRelativeResize="0"/>
          <p:nvPr/>
        </p:nvPicPr>
        <p:blipFill rotWithShape="1">
          <a:blip r:embed="rId9">
            <a:alphaModFix/>
          </a:blip>
          <a:srcRect l="-782" t="25272" r="-976" b="22381"/>
          <a:stretch/>
        </p:blipFill>
        <p:spPr>
          <a:xfrm>
            <a:off x="2787059" y="7170944"/>
            <a:ext cx="707917" cy="33013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0" name="Google Shape;560;g2c2890db0a6_0_0"/>
          <p:cNvGrpSpPr/>
          <p:nvPr/>
        </p:nvGrpSpPr>
        <p:grpSpPr>
          <a:xfrm>
            <a:off x="295839" y="2670007"/>
            <a:ext cx="711751" cy="370985"/>
            <a:chOff x="205317" y="5443634"/>
            <a:chExt cx="1444888" cy="1252903"/>
          </a:xfrm>
        </p:grpSpPr>
        <p:pic>
          <p:nvPicPr>
            <p:cNvPr id="561" name="Google Shape;561;g2c2890db0a6_0_0" descr="A picture containing half&#10;&#10;Description automatically generated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205317" y="5443634"/>
              <a:ext cx="1007534" cy="7226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2" name="Google Shape;562;g2c2890db0a6_0_0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 rot="-1740000">
              <a:off x="433959" y="5902134"/>
              <a:ext cx="1155701" cy="54865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63" name="Google Shape;563;g2c2890db0a6_0_0"/>
          <p:cNvPicPr preferRelativeResize="0"/>
          <p:nvPr/>
        </p:nvPicPr>
        <p:blipFill rotWithShape="1">
          <a:blip r:embed="rId12">
            <a:alphaModFix/>
          </a:blip>
          <a:srcRect l="10207" r="-623" b="911"/>
          <a:stretch/>
        </p:blipFill>
        <p:spPr>
          <a:xfrm>
            <a:off x="1129395" y="7209580"/>
            <a:ext cx="755123" cy="524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g2c2890db0a6_0_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206644" y="3197859"/>
            <a:ext cx="642270" cy="600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g2c2890db0a6_0_0" descr="Diagram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570701" y="8027008"/>
            <a:ext cx="451988" cy="693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g2c2890db0a6_0_0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2830384" y="7689105"/>
            <a:ext cx="856013" cy="353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g2c2890db0a6_0_0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3812424" y="2395769"/>
            <a:ext cx="397808" cy="677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g2c2890db0a6_0_0" descr="A picture containing several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1010246" y="6384519"/>
            <a:ext cx="388506" cy="407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g2c2890db0a6_0_0" descr="Text, letter&#10;&#10;Description automatically generated"/>
          <p:cNvPicPr preferRelativeResize="0"/>
          <p:nvPr/>
        </p:nvPicPr>
        <p:blipFill rotWithShape="1">
          <a:blip r:embed="rId18">
            <a:alphaModFix/>
          </a:blip>
          <a:srcRect l="12780" t="603" r="14438" b="-1125"/>
          <a:stretch/>
        </p:blipFill>
        <p:spPr>
          <a:xfrm>
            <a:off x="3783850" y="7805370"/>
            <a:ext cx="454956" cy="571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g2c2890db0a6_0_0" descr="Text&#10;&#10;Description automatically generated"/>
          <p:cNvPicPr preferRelativeResize="0"/>
          <p:nvPr/>
        </p:nvPicPr>
        <p:blipFill rotWithShape="1">
          <a:blip r:embed="rId19">
            <a:alphaModFix/>
          </a:blip>
          <a:srcRect t="22422" r="1593" b="23350"/>
          <a:stretch/>
        </p:blipFill>
        <p:spPr>
          <a:xfrm>
            <a:off x="1276985" y="6771731"/>
            <a:ext cx="767775" cy="376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g2c2890db0a6_0_0"/>
          <p:cNvPicPr preferRelativeResize="0"/>
          <p:nvPr/>
        </p:nvPicPr>
        <p:blipFill rotWithShape="1">
          <a:blip r:embed="rId20">
            <a:alphaModFix/>
          </a:blip>
          <a:srcRect l="29514" r="26557" b="-583"/>
          <a:stretch/>
        </p:blipFill>
        <p:spPr>
          <a:xfrm>
            <a:off x="4111599" y="4018374"/>
            <a:ext cx="261330" cy="5533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g2c2890db0a6_0_0" descr="A picture containing beverage, fruit drink&#10;&#10;Description automatically generated"/>
          <p:cNvPicPr preferRelativeResize="0"/>
          <p:nvPr/>
        </p:nvPicPr>
        <p:blipFill rotWithShape="1">
          <a:blip r:embed="rId21">
            <a:alphaModFix/>
          </a:blip>
          <a:srcRect l="32432" r="31490" b="3594"/>
          <a:stretch/>
        </p:blipFill>
        <p:spPr>
          <a:xfrm>
            <a:off x="1597794" y="3640069"/>
            <a:ext cx="255438" cy="610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g2c2890db0a6_0_0"/>
          <p:cNvPicPr preferRelativeResize="0"/>
          <p:nvPr/>
        </p:nvPicPr>
        <p:blipFill rotWithShape="1">
          <a:blip r:embed="rId22">
            <a:alphaModFix/>
          </a:blip>
          <a:srcRect/>
          <a:stretch/>
        </p:blipFill>
        <p:spPr>
          <a:xfrm>
            <a:off x="2602093" y="3255838"/>
            <a:ext cx="538452" cy="50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4" name="Google Shape;574;g2c2890db0a6_0_0" descr="A picture containing fruit, avocado, sliced, fresh&#10;&#10;Description automatically generated"/>
          <p:cNvPicPr preferRelativeResize="0"/>
          <p:nvPr/>
        </p:nvPicPr>
        <p:blipFill rotWithShape="1">
          <a:blip r:embed="rId23">
            <a:alphaModFix/>
          </a:blip>
          <a:srcRect/>
          <a:stretch/>
        </p:blipFill>
        <p:spPr>
          <a:xfrm rot="-5400000">
            <a:off x="3552257" y="3287534"/>
            <a:ext cx="199138" cy="333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g2c2890db0a6_0_0"/>
          <p:cNvPicPr preferRelativeResize="0"/>
          <p:nvPr/>
        </p:nvPicPr>
        <p:blipFill rotWithShape="1">
          <a:blip r:embed="rId24">
            <a:alphaModFix/>
          </a:blip>
          <a:srcRect l="56932" t="25094" r="-1145" b="36206"/>
          <a:stretch/>
        </p:blipFill>
        <p:spPr>
          <a:xfrm>
            <a:off x="926247" y="8289839"/>
            <a:ext cx="395476" cy="320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g2c2890db0a6_0_0"/>
          <p:cNvPicPr preferRelativeResize="0"/>
          <p:nvPr/>
        </p:nvPicPr>
        <p:blipFill rotWithShape="1">
          <a:blip r:embed="rId25">
            <a:alphaModFix/>
          </a:blip>
          <a:srcRect/>
          <a:stretch/>
        </p:blipFill>
        <p:spPr>
          <a:xfrm>
            <a:off x="1269649" y="3148862"/>
            <a:ext cx="250879" cy="2699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7" name="Google Shape;577;g2c2890db0a6_0_0"/>
          <p:cNvPicPr preferRelativeResize="0"/>
          <p:nvPr/>
        </p:nvPicPr>
        <p:blipFill rotWithShape="1">
          <a:blip r:embed="rId26">
            <a:alphaModFix/>
          </a:blip>
          <a:srcRect/>
          <a:stretch/>
        </p:blipFill>
        <p:spPr>
          <a:xfrm>
            <a:off x="4165948" y="3625135"/>
            <a:ext cx="264337" cy="247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8" name="Google Shape;578;g2c2890db0a6_0_0"/>
          <p:cNvPicPr preferRelativeResize="0"/>
          <p:nvPr/>
        </p:nvPicPr>
        <p:blipFill rotWithShape="1">
          <a:blip r:embed="rId27">
            <a:alphaModFix/>
          </a:blip>
          <a:srcRect/>
          <a:stretch/>
        </p:blipFill>
        <p:spPr>
          <a:xfrm>
            <a:off x="3899930" y="7133375"/>
            <a:ext cx="338876" cy="316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g2c2890db0a6_0_0" descr="A picture containing plant, green, outdoor, leaf&#10;&#10;Description automatically generated"/>
          <p:cNvPicPr preferRelativeResize="0"/>
          <p:nvPr/>
        </p:nvPicPr>
        <p:blipFill rotWithShape="1">
          <a:blip r:embed="rId28">
            <a:alphaModFix/>
          </a:blip>
          <a:srcRect t="-266" r="30656" b="1257"/>
          <a:stretch/>
        </p:blipFill>
        <p:spPr>
          <a:xfrm>
            <a:off x="3847164" y="5920819"/>
            <a:ext cx="328313" cy="317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g2c2890db0a6_0_0"/>
          <p:cNvPicPr preferRelativeResize="0"/>
          <p:nvPr/>
        </p:nvPicPr>
        <p:blipFill rotWithShape="1">
          <a:blip r:embed="rId29">
            <a:alphaModFix/>
          </a:blip>
          <a:srcRect/>
          <a:stretch/>
        </p:blipFill>
        <p:spPr>
          <a:xfrm>
            <a:off x="329957" y="7322387"/>
            <a:ext cx="363033" cy="319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g2c2890db0a6_0_0"/>
          <p:cNvPicPr preferRelativeResize="0"/>
          <p:nvPr/>
        </p:nvPicPr>
        <p:blipFill rotWithShape="1">
          <a:blip r:embed="rId30">
            <a:alphaModFix/>
          </a:blip>
          <a:srcRect t="15213" r="-917" b="962"/>
          <a:stretch/>
        </p:blipFill>
        <p:spPr>
          <a:xfrm>
            <a:off x="490420" y="6384529"/>
            <a:ext cx="380291" cy="2748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g2c2890db0a6_0_0"/>
          <p:cNvPicPr preferRelativeResize="0"/>
          <p:nvPr/>
        </p:nvPicPr>
        <p:blipFill rotWithShape="1">
          <a:blip r:embed="rId31">
            <a:alphaModFix/>
          </a:blip>
          <a:srcRect/>
          <a:stretch/>
        </p:blipFill>
        <p:spPr>
          <a:xfrm>
            <a:off x="3107907" y="2868558"/>
            <a:ext cx="432050" cy="252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g2c2890db0a6_0_0" descr="A picture containing fruit, different, several, arranged&#10;&#10;Description automatically generated"/>
          <p:cNvPicPr preferRelativeResize="0"/>
          <p:nvPr/>
        </p:nvPicPr>
        <p:blipFill rotWithShape="1">
          <a:blip r:embed="rId32">
            <a:alphaModFix/>
          </a:blip>
          <a:srcRect l="4930" t="1664" r="7960" b="2115"/>
          <a:stretch/>
        </p:blipFill>
        <p:spPr>
          <a:xfrm>
            <a:off x="3553798" y="3835046"/>
            <a:ext cx="339023" cy="275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g2c2890db0a6_0_0" descr="A picture containing plant, fruit, fresh&#10;&#10;Description automatically generated"/>
          <p:cNvPicPr preferRelativeResize="0"/>
          <p:nvPr/>
        </p:nvPicPr>
        <p:blipFill rotWithShape="1">
          <a:blip r:embed="rId33">
            <a:alphaModFix/>
          </a:blip>
          <a:srcRect l="-106" t="-159" r="18466" b="518"/>
          <a:stretch/>
        </p:blipFill>
        <p:spPr>
          <a:xfrm>
            <a:off x="1466335" y="4410320"/>
            <a:ext cx="361743" cy="274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" name="Google Shape;585;g2c2890db0a6_0_0" descr="A pile of oranges&#10;&#10;Description automatically generated"/>
          <p:cNvPicPr preferRelativeResize="0"/>
          <p:nvPr/>
        </p:nvPicPr>
        <p:blipFill rotWithShape="1">
          <a:blip r:embed="rId34">
            <a:alphaModFix/>
          </a:blip>
          <a:srcRect l="27953" t="-237" r="-354" b="775"/>
          <a:stretch/>
        </p:blipFill>
        <p:spPr>
          <a:xfrm>
            <a:off x="2985342" y="8364680"/>
            <a:ext cx="322421" cy="274556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g2c2890db0a6_0_0"/>
          <p:cNvSpPr txBox="1"/>
          <p:nvPr/>
        </p:nvSpPr>
        <p:spPr>
          <a:xfrm>
            <a:off x="2663000" y="822044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Grow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7" name="Google Shape;587;g2c2890db0a6_0_0"/>
          <p:cNvSpPr txBox="1"/>
          <p:nvPr/>
        </p:nvSpPr>
        <p:spPr>
          <a:xfrm>
            <a:off x="2692650" y="5114370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Unhealthy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g2c2890db0a6_0_0"/>
          <p:cNvSpPr/>
          <p:nvPr/>
        </p:nvSpPr>
        <p:spPr>
          <a:xfrm>
            <a:off x="2472050" y="794947"/>
            <a:ext cx="1857600" cy="13665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g2c2890db0a6_0_0"/>
          <p:cNvSpPr/>
          <p:nvPr/>
        </p:nvSpPr>
        <p:spPr>
          <a:xfrm>
            <a:off x="2887787" y="1192153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0" name="Google Shape;590;g2c2890db0a6_0_0"/>
          <p:cNvSpPr/>
          <p:nvPr/>
        </p:nvSpPr>
        <p:spPr>
          <a:xfrm>
            <a:off x="2917437" y="5484480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1" name="Google Shape;591;g2c2890db0a6_0_0"/>
          <p:cNvSpPr txBox="1"/>
          <p:nvPr/>
        </p:nvSpPr>
        <p:spPr>
          <a:xfrm>
            <a:off x="332888" y="5094418"/>
            <a:ext cx="147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Protect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g2c2890db0a6_0_0"/>
          <p:cNvSpPr/>
          <p:nvPr/>
        </p:nvSpPr>
        <p:spPr>
          <a:xfrm>
            <a:off x="557674" y="5464527"/>
            <a:ext cx="807600" cy="753600"/>
          </a:xfrm>
          <a:prstGeom prst="roundRect">
            <a:avLst>
              <a:gd name="adj" fmla="val 16667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g2c2890db0a6_0_0"/>
          <p:cNvSpPr txBox="1"/>
          <p:nvPr/>
        </p:nvSpPr>
        <p:spPr>
          <a:xfrm>
            <a:off x="5398875" y="2868550"/>
            <a:ext cx="34410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 of using a predefined template slide that is a level editor for the category little learning games.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4" name="Google Shape;594;g2c2890db0a6_0_0" descr="A picture containing corn, food, indoor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25047" y="2545248"/>
            <a:ext cx="641001" cy="402304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g2c2890db0a6_0_0"/>
          <p:cNvSpPr txBox="1"/>
          <p:nvPr/>
        </p:nvSpPr>
        <p:spPr>
          <a:xfrm>
            <a:off x="8609775" y="4932300"/>
            <a:ext cx="459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6" name="Google Shape;596;g2c2890db0a6_0_0"/>
          <p:cNvPicPr preferRelativeResize="0"/>
          <p:nvPr/>
        </p:nvPicPr>
        <p:blipFill rotWithShape="1">
          <a:blip r:embed="rId35">
            <a:alphaModFix/>
          </a:blip>
          <a:srcRect/>
          <a:stretch/>
        </p:blipFill>
        <p:spPr>
          <a:xfrm>
            <a:off x="-5347925" y="1719260"/>
            <a:ext cx="4572000" cy="5554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</Words>
  <Application>Microsoft Macintosh PowerPoint</Application>
  <PresentationFormat>Custom</PresentationFormat>
  <Paragraphs>28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Play</vt:lpstr>
      <vt:lpstr>Arial</vt:lpstr>
      <vt:lpstr>Office Theme</vt:lpstr>
      <vt:lpstr>Custom Design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Socha</dc:creator>
  <cp:lastModifiedBy>Wonwhoo A nah</cp:lastModifiedBy>
  <cp:revision>2</cp:revision>
  <dcterms:created xsi:type="dcterms:W3CDTF">2022-06-06T16:34:10Z</dcterms:created>
  <dcterms:modified xsi:type="dcterms:W3CDTF">2024-04-26T18:28:22Z</dcterms:modified>
</cp:coreProperties>
</file>